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10" r:id="rId12"/>
    <p:sldId id="307" r:id="rId13"/>
    <p:sldId id="308" r:id="rId14"/>
    <p:sldId id="309" r:id="rId15"/>
    <p:sldId id="292" r:id="rId16"/>
    <p:sldId id="294" r:id="rId17"/>
    <p:sldId id="295" r:id="rId18"/>
    <p:sldId id="298" r:id="rId19"/>
    <p:sldId id="301" r:id="rId20"/>
    <p:sldId id="300" r:id="rId21"/>
    <p:sldId id="303" r:id="rId22"/>
    <p:sldId id="291" r:id="rId23"/>
    <p:sldId id="293" r:id="rId24"/>
    <p:sldId id="288" r:id="rId25"/>
    <p:sldId id="286" r:id="rId26"/>
    <p:sldId id="287" r:id="rId27"/>
    <p:sldId id="289" r:id="rId28"/>
    <p:sldId id="290" r:id="rId29"/>
    <p:sldId id="264" r:id="rId30"/>
    <p:sldId id="263" r:id="rId31"/>
    <p:sldId id="265" r:id="rId32"/>
    <p:sldId id="262" r:id="rId33"/>
    <p:sldId id="267" r:id="rId34"/>
    <p:sldId id="268" r:id="rId35"/>
    <p:sldId id="269" r:id="rId36"/>
    <p:sldId id="271" r:id="rId37"/>
    <p:sldId id="272" r:id="rId38"/>
    <p:sldId id="270" r:id="rId39"/>
    <p:sldId id="273" r:id="rId40"/>
    <p:sldId id="274" r:id="rId41"/>
    <p:sldId id="276" r:id="rId42"/>
    <p:sldId id="277" r:id="rId43"/>
    <p:sldId id="278" r:id="rId44"/>
    <p:sldId id="281" r:id="rId45"/>
    <p:sldId id="280" r:id="rId46"/>
    <p:sldId id="284" r:id="rId47"/>
    <p:sldId id="282" r:id="rId48"/>
    <p:sldId id="283" r:id="rId49"/>
    <p:sldId id="28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10"/>
            <p14:sldId id="307"/>
            <p14:sldId id="308"/>
            <p14:sldId id="309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93.png"/><Relationship Id="rId7" Type="http://schemas.openxmlformats.org/officeDocument/2006/relationships/image" Target="../media/image18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23.png"/><Relationship Id="rId5" Type="http://schemas.openxmlformats.org/officeDocument/2006/relationships/image" Target="../media/image181.png"/><Relationship Id="rId10" Type="http://schemas.openxmlformats.org/officeDocument/2006/relationships/image" Target="../media/image125.png"/><Relationship Id="rId4" Type="http://schemas.openxmlformats.org/officeDocument/2006/relationships/image" Target="../media/image194.png"/><Relationship Id="rId9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117325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2824590" y="7099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5777472" y="70209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8950769" y="70209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F5726F-08A7-53E6-79EF-DB2E43E6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8" y="117325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0D55D4-4763-2791-38C4-D86D2B8F5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45" y="116541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1E2ED-E775-2FAE-DF5C-81EF19645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57" y="1165412"/>
            <a:ext cx="2956800" cy="205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907"/>
          <a:stretch/>
        </p:blipFill>
        <p:spPr>
          <a:xfrm>
            <a:off x="4624497" y="1153645"/>
            <a:ext cx="3103643" cy="2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661" y="1153645"/>
            <a:ext cx="3107228" cy="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3761814"/>
            <a:ext cx="3189184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76" y="3664195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7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6808"/>
            <a:ext cx="1981477" cy="3524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2E5111-298C-11BF-889F-EE529FCD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05" y="3761812"/>
            <a:ext cx="3189187" cy="286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5406" y="3664195"/>
            <a:ext cx="2253186" cy="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11398</TotalTime>
  <Words>743</Words>
  <Application>Microsoft Office PowerPoint</Application>
  <PresentationFormat>Widescreen</PresentationFormat>
  <Paragraphs>247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122</cp:revision>
  <dcterms:created xsi:type="dcterms:W3CDTF">2022-07-26T19:04:22Z</dcterms:created>
  <dcterms:modified xsi:type="dcterms:W3CDTF">2023-03-28T23:44:25Z</dcterms:modified>
</cp:coreProperties>
</file>